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Montserrat" charset="1" panose="00000500000000000000"/>
      <p:regular r:id="rId14"/>
    </p:embeddedFont>
    <p:embeddedFont>
      <p:font typeface="Montserrat Bold" charset="1" panose="00000800000000000000"/>
      <p:regular r:id="rId15"/>
    </p:embeddedFont>
    <p:embeddedFont>
      <p:font typeface="Montserrat Italics" charset="1" panose="00000500000000000000"/>
      <p:regular r:id="rId16"/>
    </p:embeddedFont>
    <p:embeddedFont>
      <p:font typeface="Montserrat Bold Italics" charset="1" panose="00000800000000000000"/>
      <p:regular r:id="rId17"/>
    </p:embeddedFont>
    <p:embeddedFont>
      <p:font typeface="Montserrat Thin" charset="1" panose="00000300000000000000"/>
      <p:regular r:id="rId18"/>
    </p:embeddedFont>
    <p:embeddedFont>
      <p:font typeface="Montserrat Thin Italics" charset="1" panose="00000300000000000000"/>
      <p:regular r:id="rId19"/>
    </p:embeddedFont>
    <p:embeddedFont>
      <p:font typeface="Montserrat Extra-Light" charset="1" panose="00000300000000000000"/>
      <p:regular r:id="rId20"/>
    </p:embeddedFont>
    <p:embeddedFont>
      <p:font typeface="Montserrat Extra-Light Italics" charset="1" panose="00000300000000000000"/>
      <p:regular r:id="rId21"/>
    </p:embeddedFont>
    <p:embeddedFont>
      <p:font typeface="Montserrat Light" charset="1" panose="00000400000000000000"/>
      <p:regular r:id="rId22"/>
    </p:embeddedFont>
    <p:embeddedFont>
      <p:font typeface="Montserrat Light Italics" charset="1" panose="00000400000000000000"/>
      <p:regular r:id="rId23"/>
    </p:embeddedFont>
    <p:embeddedFont>
      <p:font typeface="Montserrat Medium" charset="1" panose="00000600000000000000"/>
      <p:regular r:id="rId24"/>
    </p:embeddedFont>
    <p:embeddedFont>
      <p:font typeface="Montserrat Medium Italics" charset="1" panose="00000600000000000000"/>
      <p:regular r:id="rId25"/>
    </p:embeddedFont>
    <p:embeddedFont>
      <p:font typeface="Montserrat Semi-Bold" charset="1" panose="00000700000000000000"/>
      <p:regular r:id="rId26"/>
    </p:embeddedFont>
    <p:embeddedFont>
      <p:font typeface="Montserrat Semi-Bold Italics" charset="1" panose="00000700000000000000"/>
      <p:regular r:id="rId27"/>
    </p:embeddedFont>
    <p:embeddedFont>
      <p:font typeface="Montserrat Ultra-Bold" charset="1" panose="00000900000000000000"/>
      <p:regular r:id="rId28"/>
    </p:embeddedFont>
    <p:embeddedFont>
      <p:font typeface="Montserrat Ultra-Bold Italics" charset="1" panose="00000900000000000000"/>
      <p:regular r:id="rId29"/>
    </p:embeddedFont>
    <p:embeddedFont>
      <p:font typeface="Montserrat Heavy" charset="1" panose="00000A00000000000000"/>
      <p:regular r:id="rId30"/>
    </p:embeddedFont>
    <p:embeddedFont>
      <p:font typeface="Montserrat Heavy Italics" charset="1" panose="00000A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F4D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74184" y="2908277"/>
            <a:ext cx="985711" cy="4470447"/>
            <a:chOff x="0" y="0"/>
            <a:chExt cx="259611" cy="117740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9611" cy="1177402"/>
            </a:xfrm>
            <a:custGeom>
              <a:avLst/>
              <a:gdLst/>
              <a:ahLst/>
              <a:cxnLst/>
              <a:rect r="r" b="b" t="t" l="l"/>
              <a:pathLst>
                <a:path h="1177402" w="259611">
                  <a:moveTo>
                    <a:pt x="0" y="0"/>
                  </a:moveTo>
                  <a:lnTo>
                    <a:pt x="259611" y="0"/>
                  </a:lnTo>
                  <a:lnTo>
                    <a:pt x="259611" y="1177402"/>
                  </a:lnTo>
                  <a:lnTo>
                    <a:pt x="0" y="1177402"/>
                  </a:lnTo>
                  <a:close/>
                </a:path>
              </a:pathLst>
            </a:custGeom>
            <a:solidFill>
              <a:srgbClr val="2B382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38100"/>
              <a:ext cx="259611" cy="1139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992174" y="4428808"/>
            <a:ext cx="14708740" cy="16579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399"/>
              </a:lnSpc>
            </a:pPr>
            <a:r>
              <a:rPr lang="en-US" sz="12399" spc="1735">
                <a:solidFill>
                  <a:srgbClr val="2B3825"/>
                </a:solidFill>
                <a:latin typeface="Glacial Indifference Bold"/>
              </a:rPr>
              <a:t>ACONCHEGUEI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638393" y="0"/>
            <a:ext cx="8649607" cy="10287000"/>
            <a:chOff x="0" y="0"/>
            <a:chExt cx="1153281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7888" t="0" r="7888" b="0"/>
            <a:stretch>
              <a:fillRect/>
            </a:stretch>
          </p:blipFill>
          <p:spPr>
            <a:xfrm flipH="false" flipV="false">
              <a:off x="0" y="0"/>
              <a:ext cx="11532810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5291670"/>
            <a:ext cx="9638393" cy="4995330"/>
            <a:chOff x="0" y="0"/>
            <a:chExt cx="2538507" cy="1315642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538507" cy="1315642"/>
            </a:xfrm>
            <a:custGeom>
              <a:avLst/>
              <a:gdLst/>
              <a:ahLst/>
              <a:cxnLst/>
              <a:rect r="r" b="b" t="t" l="l"/>
              <a:pathLst>
                <a:path h="1315642" w="2538507">
                  <a:moveTo>
                    <a:pt x="0" y="0"/>
                  </a:moveTo>
                  <a:lnTo>
                    <a:pt x="2538507" y="0"/>
                  </a:lnTo>
                  <a:lnTo>
                    <a:pt x="2538507" y="1315642"/>
                  </a:lnTo>
                  <a:lnTo>
                    <a:pt x="0" y="1315642"/>
                  </a:lnTo>
                  <a:close/>
                </a:path>
              </a:pathLst>
            </a:custGeom>
            <a:solidFill>
              <a:srgbClr val="54401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38100"/>
              <a:ext cx="2538507" cy="12775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0" y="-113757"/>
            <a:ext cx="2284914" cy="2284914"/>
          </a:xfrm>
          <a:custGeom>
            <a:avLst/>
            <a:gdLst/>
            <a:ahLst/>
            <a:cxnLst/>
            <a:rect r="r" b="b" t="t" l="l"/>
            <a:pathLst>
              <a:path h="2284914" w="2284914">
                <a:moveTo>
                  <a:pt x="0" y="0"/>
                </a:moveTo>
                <a:lnTo>
                  <a:pt x="2284914" y="0"/>
                </a:lnTo>
                <a:lnTo>
                  <a:pt x="2284914" y="2284914"/>
                </a:lnTo>
                <a:lnTo>
                  <a:pt x="0" y="22849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2878162"/>
            <a:ext cx="10364659" cy="1431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727"/>
              </a:lnSpc>
            </a:pPr>
            <a:r>
              <a:rPr lang="en-US" sz="10727" spc="1501">
                <a:solidFill>
                  <a:srgbClr val="2B3825"/>
                </a:solidFill>
                <a:latin typeface="Glacial Indifference Bold"/>
              </a:rPr>
              <a:t>O QUE É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603352" y="6771737"/>
            <a:ext cx="4431688" cy="2151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2"/>
              </a:lnSpc>
            </a:pPr>
            <a:r>
              <a:rPr lang="en-US" sz="5592">
                <a:solidFill>
                  <a:srgbClr val="FFFFFF"/>
                </a:solidFill>
                <a:latin typeface="Glacial Indifference"/>
              </a:rPr>
              <a:t>SITE PARA LOCAÇÃO DE IMÓVEIS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BC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5698705"/>
            <a:chOff x="0" y="0"/>
            <a:chExt cx="24384000" cy="759827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0203" r="0" b="20203"/>
            <a:stretch>
              <a:fillRect/>
            </a:stretch>
          </p:blipFill>
          <p:spPr>
            <a:xfrm flipH="false" flipV="false">
              <a:off x="0" y="0"/>
              <a:ext cx="24384000" cy="7598273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7609343"/>
            <a:ext cx="9443723" cy="960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69"/>
              </a:lnSpc>
            </a:pPr>
            <a:r>
              <a:rPr lang="en-US" sz="7269" spc="1017">
                <a:solidFill>
                  <a:srgbClr val="2B3825"/>
                </a:solidFill>
                <a:latin typeface="Glacial Indifference Bold"/>
              </a:rPr>
              <a:t>POR QUE?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6835654"/>
            <a:ext cx="7423514" cy="2508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15"/>
              </a:lnSpc>
            </a:pPr>
            <a:r>
              <a:rPr lang="en-US" sz="2868" spc="71">
                <a:solidFill>
                  <a:srgbClr val="2B3825"/>
                </a:solidFill>
                <a:latin typeface="Glacial Indifference"/>
              </a:rPr>
              <a:t>Desenvolvemos nosso site com objetivo de facilitar o aluguel de imóveis  em época de férias ou para um curto período de tempo, ajudamos a achar a casa ideal para você e sua família.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9FFE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91542" y="4281411"/>
            <a:ext cx="5394501" cy="6005589"/>
            <a:chOff x="0" y="0"/>
            <a:chExt cx="1420774" cy="158171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20774" cy="1581719"/>
            </a:xfrm>
            <a:custGeom>
              <a:avLst/>
              <a:gdLst/>
              <a:ahLst/>
              <a:cxnLst/>
              <a:rect r="r" b="b" t="t" l="l"/>
              <a:pathLst>
                <a:path h="1581719" w="1420774">
                  <a:moveTo>
                    <a:pt x="0" y="0"/>
                  </a:moveTo>
                  <a:lnTo>
                    <a:pt x="1420774" y="0"/>
                  </a:lnTo>
                  <a:lnTo>
                    <a:pt x="1420774" y="1581719"/>
                  </a:lnTo>
                  <a:lnTo>
                    <a:pt x="0" y="1581719"/>
                  </a:lnTo>
                  <a:close/>
                </a:path>
              </a:pathLst>
            </a:custGeom>
            <a:solidFill>
              <a:srgbClr val="B1C3B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38100"/>
              <a:ext cx="1420774" cy="1543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447589" y="4281411"/>
            <a:ext cx="5394501" cy="6005589"/>
            <a:chOff x="0" y="0"/>
            <a:chExt cx="1420774" cy="158171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20774" cy="1581719"/>
            </a:xfrm>
            <a:custGeom>
              <a:avLst/>
              <a:gdLst/>
              <a:ahLst/>
              <a:cxnLst/>
              <a:rect r="r" b="b" t="t" l="l"/>
              <a:pathLst>
                <a:path h="1581719" w="1420774">
                  <a:moveTo>
                    <a:pt x="0" y="0"/>
                  </a:moveTo>
                  <a:lnTo>
                    <a:pt x="1420774" y="0"/>
                  </a:lnTo>
                  <a:lnTo>
                    <a:pt x="1420774" y="1581719"/>
                  </a:lnTo>
                  <a:lnTo>
                    <a:pt x="0" y="1581719"/>
                  </a:lnTo>
                  <a:close/>
                </a:path>
              </a:pathLst>
            </a:custGeom>
            <a:solidFill>
              <a:srgbClr val="CCDFD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38100"/>
              <a:ext cx="1420774" cy="1543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101957" y="4281411"/>
            <a:ext cx="5394501" cy="6005589"/>
            <a:chOff x="0" y="0"/>
            <a:chExt cx="1420774" cy="158171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20774" cy="1581719"/>
            </a:xfrm>
            <a:custGeom>
              <a:avLst/>
              <a:gdLst/>
              <a:ahLst/>
              <a:cxnLst/>
              <a:rect r="r" b="b" t="t" l="l"/>
              <a:pathLst>
                <a:path h="1581719" w="1420774">
                  <a:moveTo>
                    <a:pt x="0" y="0"/>
                  </a:moveTo>
                  <a:lnTo>
                    <a:pt x="1420774" y="0"/>
                  </a:lnTo>
                  <a:lnTo>
                    <a:pt x="1420774" y="1581719"/>
                  </a:lnTo>
                  <a:lnTo>
                    <a:pt x="0" y="1581719"/>
                  </a:lnTo>
                  <a:close/>
                </a:path>
              </a:pathLst>
            </a:custGeom>
            <a:solidFill>
              <a:srgbClr val="B4DBB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38100"/>
              <a:ext cx="1420774" cy="15436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62424" y="4552281"/>
            <a:ext cx="4852738" cy="3393908"/>
            <a:chOff x="0" y="0"/>
            <a:chExt cx="6470317" cy="4525211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2"/>
            <a:srcRect l="18749" t="0" r="18749" b="0"/>
            <a:stretch>
              <a:fillRect/>
            </a:stretch>
          </p:blipFill>
          <p:spPr>
            <a:xfrm flipH="false" flipV="false">
              <a:off x="0" y="0"/>
              <a:ext cx="6470317" cy="4525211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6718471" y="4552281"/>
            <a:ext cx="4852738" cy="3393908"/>
            <a:chOff x="0" y="0"/>
            <a:chExt cx="6470317" cy="4525211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3"/>
            <a:srcRect l="0" t="23773" r="0" b="23773"/>
            <a:stretch>
              <a:fillRect/>
            </a:stretch>
          </p:blipFill>
          <p:spPr>
            <a:xfrm flipH="false" flipV="false">
              <a:off x="0" y="0"/>
              <a:ext cx="6470317" cy="4525211"/>
            </a:xfrm>
            <a:prstGeom prst="rect">
              <a:avLst/>
            </a:prstGeom>
          </p:spPr>
        </p:pic>
      </p:grpSp>
      <p:grpSp>
        <p:nvGrpSpPr>
          <p:cNvPr name="Group 15" id="15"/>
          <p:cNvGrpSpPr/>
          <p:nvPr/>
        </p:nvGrpSpPr>
        <p:grpSpPr>
          <a:xfrm rot="0">
            <a:off x="12374518" y="4552281"/>
            <a:ext cx="4852738" cy="3393908"/>
            <a:chOff x="0" y="0"/>
            <a:chExt cx="6470317" cy="4525211"/>
          </a:xfrm>
        </p:grpSpPr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4"/>
            <a:srcRect l="9964" t="0" r="9964" b="0"/>
            <a:stretch>
              <a:fillRect/>
            </a:stretch>
          </p:blipFill>
          <p:spPr>
            <a:xfrm flipH="false" flipV="false">
              <a:off x="0" y="0"/>
              <a:ext cx="6470317" cy="4525211"/>
            </a:xfrm>
            <a:prstGeom prst="rect">
              <a:avLst/>
            </a:prstGeom>
          </p:spPr>
        </p:pic>
      </p:grpSp>
      <p:sp>
        <p:nvSpPr>
          <p:cNvPr name="TextBox 17" id="17"/>
          <p:cNvSpPr txBox="true"/>
          <p:nvPr/>
        </p:nvSpPr>
        <p:spPr>
          <a:xfrm rot="0">
            <a:off x="7108230" y="8483600"/>
            <a:ext cx="4073218" cy="53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2B3825"/>
                </a:solidFill>
                <a:latin typeface="Glacial Indifference Bold"/>
              </a:rPr>
              <a:t>544013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762599" y="8483600"/>
            <a:ext cx="4073218" cy="53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2B3825"/>
                </a:solidFill>
                <a:latin typeface="Glacial Indifference Bold"/>
              </a:rPr>
              <a:t>FFBC49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2248903"/>
            <a:ext cx="8627795" cy="9561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69"/>
              </a:lnSpc>
            </a:pPr>
            <a:r>
              <a:rPr lang="en-US" sz="7269" spc="1017">
                <a:solidFill>
                  <a:srgbClr val="2B3825"/>
                </a:solidFill>
                <a:latin typeface="Glacial Indifference Bold"/>
              </a:rPr>
              <a:t>NOSSAS CORES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52183" y="8483600"/>
            <a:ext cx="4073218" cy="53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99"/>
              </a:lnSpc>
            </a:pPr>
            <a:r>
              <a:rPr lang="en-US" sz="3999">
                <a:solidFill>
                  <a:srgbClr val="2B3825"/>
                </a:solidFill>
                <a:latin typeface="Glacial Indifference Bold"/>
              </a:rPr>
              <a:t>F4D0D8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16003086" y="0"/>
            <a:ext cx="2284914" cy="2284914"/>
          </a:xfrm>
          <a:custGeom>
            <a:avLst/>
            <a:gdLst/>
            <a:ahLst/>
            <a:cxnLst/>
            <a:rect r="r" b="b" t="t" l="l"/>
            <a:pathLst>
              <a:path h="2284914" w="2284914">
                <a:moveTo>
                  <a:pt x="0" y="0"/>
                </a:moveTo>
                <a:lnTo>
                  <a:pt x="2284914" y="0"/>
                </a:lnTo>
                <a:lnTo>
                  <a:pt x="2284914" y="2284914"/>
                </a:lnTo>
                <a:lnTo>
                  <a:pt x="0" y="22849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D0D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143500"/>
            <a:ext cx="7370406" cy="5143500"/>
            <a:chOff x="0" y="0"/>
            <a:chExt cx="1941177" cy="13546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41177" cy="1354667"/>
            </a:xfrm>
            <a:custGeom>
              <a:avLst/>
              <a:gdLst/>
              <a:ahLst/>
              <a:cxnLst/>
              <a:rect r="r" b="b" t="t" l="l"/>
              <a:pathLst>
                <a:path h="1354667" w="1941177">
                  <a:moveTo>
                    <a:pt x="0" y="0"/>
                  </a:moveTo>
                  <a:lnTo>
                    <a:pt x="1941177" y="0"/>
                  </a:lnTo>
                  <a:lnTo>
                    <a:pt x="1941177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54401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941177" cy="13927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7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906049" y="2475414"/>
            <a:ext cx="11206377" cy="1376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335"/>
              </a:lnSpc>
            </a:pPr>
            <a:r>
              <a:rPr lang="en-US" sz="10335" spc="1446">
                <a:solidFill>
                  <a:srgbClr val="2B3825"/>
                </a:solidFill>
                <a:latin typeface="Glacial Indifference Bold"/>
              </a:rPr>
              <a:t>OBRIGADO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9018" y="7855686"/>
            <a:ext cx="5608544" cy="986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7"/>
              </a:lnSpc>
            </a:pPr>
            <a:r>
              <a:rPr lang="en-US" sz="2791">
                <a:solidFill>
                  <a:srgbClr val="F9FFED"/>
                </a:solidFill>
                <a:latin typeface="Glacial Indifference"/>
              </a:rPr>
              <a:t>Av. Santos Dumont, 300 - Ipiranguinha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9018" y="6245484"/>
            <a:ext cx="3558057" cy="491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7"/>
              </a:lnSpc>
            </a:pPr>
            <a:r>
              <a:rPr lang="en-US" sz="2791">
                <a:solidFill>
                  <a:srgbClr val="F9FFED"/>
                </a:solidFill>
                <a:latin typeface="Glacial Indifference"/>
              </a:rPr>
              <a:t>9992-21111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9018" y="7050288"/>
            <a:ext cx="5608544" cy="491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7"/>
              </a:lnSpc>
            </a:pPr>
            <a:r>
              <a:rPr lang="en-US" sz="2791">
                <a:solidFill>
                  <a:srgbClr val="F9FFED"/>
                </a:solidFill>
                <a:latin typeface="Glacial Indifference"/>
              </a:rPr>
              <a:t>aconcheguei@gmail.com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003086" y="0"/>
            <a:ext cx="2284914" cy="2284914"/>
          </a:xfrm>
          <a:custGeom>
            <a:avLst/>
            <a:gdLst/>
            <a:ahLst/>
            <a:cxnLst/>
            <a:rect r="r" b="b" t="t" l="l"/>
            <a:pathLst>
              <a:path h="2284914" w="2284914">
                <a:moveTo>
                  <a:pt x="0" y="0"/>
                </a:moveTo>
                <a:lnTo>
                  <a:pt x="2284914" y="0"/>
                </a:lnTo>
                <a:lnTo>
                  <a:pt x="2284914" y="2284914"/>
                </a:lnTo>
                <a:lnTo>
                  <a:pt x="0" y="22849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7370406" y="5143500"/>
            <a:ext cx="10917594" cy="5143500"/>
            <a:chOff x="0" y="0"/>
            <a:chExt cx="14556792" cy="6858000"/>
          </a:xfrm>
        </p:grpSpPr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3"/>
            <a:srcRect l="0" t="7935" r="0" b="7935"/>
            <a:stretch>
              <a:fillRect/>
            </a:stretch>
          </p:blipFill>
          <p:spPr>
            <a:xfrm flipH="false" flipV="false">
              <a:off x="0" y="0"/>
              <a:ext cx="14556792" cy="68580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DAF1E5PISW0</dc:identifier>
  <dcterms:modified xsi:type="dcterms:W3CDTF">2011-08-01T06:04:30Z</dcterms:modified>
  <cp:revision>1</cp:revision>
  <dc:title>AconCheguei</dc:title>
</cp:coreProperties>
</file>

<file path=docProps/thumbnail.jpeg>
</file>